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DETERMINANTS OF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T. EZHILARASI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498" t="10417" r="19766" b="9375"/>
          <a:stretch>
            <a:fillRect/>
          </a:stretch>
        </p:blipFill>
        <p:spPr bwMode="auto">
          <a:xfrm>
            <a:off x="304800" y="381000"/>
            <a:ext cx="777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327" t="9375" r="20351" b="11458"/>
          <a:stretch>
            <a:fillRect/>
          </a:stretch>
        </p:blipFill>
        <p:spPr bwMode="auto">
          <a:xfrm>
            <a:off x="304800" y="5334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912" t="10417" r="19180" b="11458"/>
          <a:stretch>
            <a:fillRect/>
          </a:stretch>
        </p:blipFill>
        <p:spPr bwMode="auto">
          <a:xfrm>
            <a:off x="228600" y="6858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498" t="10417" r="19180" b="16667"/>
          <a:stretch>
            <a:fillRect/>
          </a:stretch>
        </p:blipFill>
        <p:spPr bwMode="auto">
          <a:xfrm>
            <a:off x="457200" y="4572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9546" t="9375" r="20132" b="8333"/>
          <a:stretch>
            <a:fillRect/>
          </a:stretch>
        </p:blipFill>
        <p:spPr bwMode="auto">
          <a:xfrm>
            <a:off x="609600" y="4572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498" t="8333" r="19180" b="9375"/>
          <a:stretch>
            <a:fillRect/>
          </a:stretch>
        </p:blipFill>
        <p:spPr bwMode="auto">
          <a:xfrm>
            <a:off x="381000" y="3048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912" t="10417" r="19180" b="10417"/>
          <a:stretch>
            <a:fillRect/>
          </a:stretch>
        </p:blipFill>
        <p:spPr bwMode="auto">
          <a:xfrm>
            <a:off x="457200" y="6096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912" t="11458" r="19180" b="10417"/>
          <a:stretch>
            <a:fillRect/>
          </a:stretch>
        </p:blipFill>
        <p:spPr bwMode="auto">
          <a:xfrm>
            <a:off x="457200" y="6096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0498" t="9375" r="20351" b="11458"/>
          <a:stretch>
            <a:fillRect/>
          </a:stretch>
        </p:blipFill>
        <p:spPr bwMode="auto">
          <a:xfrm>
            <a:off x="381000" y="609600"/>
            <a:ext cx="769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498" t="9375" r="19180" b="13542"/>
          <a:stretch>
            <a:fillRect/>
          </a:stretch>
        </p:blipFill>
        <p:spPr bwMode="auto">
          <a:xfrm>
            <a:off x="228600" y="4572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870" t="9105" r="18830" b="7653"/>
          <a:stretch>
            <a:fillRect/>
          </a:stretch>
        </p:blipFill>
        <p:spPr bwMode="auto">
          <a:xfrm>
            <a:off x="609600" y="4572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083" t="9375" r="19766" b="11458"/>
          <a:stretch>
            <a:fillRect/>
          </a:stretch>
        </p:blipFill>
        <p:spPr bwMode="auto">
          <a:xfrm>
            <a:off x="381000" y="609600"/>
            <a:ext cx="769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9912" t="10417" r="19766" b="11458"/>
          <a:stretch>
            <a:fillRect/>
          </a:stretch>
        </p:blipFill>
        <p:spPr bwMode="auto">
          <a:xfrm>
            <a:off x="228600" y="6858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0498" t="13542" r="23865" b="13542"/>
          <a:stretch>
            <a:fillRect/>
          </a:stretch>
        </p:blipFill>
        <p:spPr bwMode="auto">
          <a:xfrm>
            <a:off x="457200" y="609600"/>
            <a:ext cx="723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9912" t="9375" r="19180" b="11458"/>
          <a:stretch>
            <a:fillRect/>
          </a:stretch>
        </p:blipFill>
        <p:spPr bwMode="auto">
          <a:xfrm>
            <a:off x="304800" y="6858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9912" t="11458" r="19180" b="11458"/>
          <a:stretch>
            <a:fillRect/>
          </a:stretch>
        </p:blipFill>
        <p:spPr bwMode="auto">
          <a:xfrm>
            <a:off x="228600" y="8382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9912" t="9375" r="19180" b="10417"/>
          <a:stretch>
            <a:fillRect/>
          </a:stretch>
        </p:blipFill>
        <p:spPr bwMode="auto">
          <a:xfrm>
            <a:off x="304800" y="381000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9912" t="9375" r="19180" b="12500"/>
          <a:stretch>
            <a:fillRect/>
          </a:stretch>
        </p:blipFill>
        <p:spPr bwMode="auto">
          <a:xfrm>
            <a:off x="0" y="5334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1083" t="10417" r="22694" b="13542"/>
          <a:stretch>
            <a:fillRect/>
          </a:stretch>
        </p:blipFill>
        <p:spPr bwMode="auto">
          <a:xfrm>
            <a:off x="914400" y="990600"/>
            <a:ext cx="7315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0498" t="12500" r="21523" b="12500"/>
          <a:stretch>
            <a:fillRect/>
          </a:stretch>
        </p:blipFill>
        <p:spPr bwMode="auto">
          <a:xfrm>
            <a:off x="457200" y="685800"/>
            <a:ext cx="754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741" t="8333" r="19765" b="9375"/>
          <a:stretch>
            <a:fillRect/>
          </a:stretch>
        </p:blipFill>
        <p:spPr bwMode="auto">
          <a:xfrm>
            <a:off x="0" y="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912" t="11458" r="19180" b="17708"/>
          <a:stretch>
            <a:fillRect/>
          </a:stretch>
        </p:blipFill>
        <p:spPr bwMode="auto">
          <a:xfrm>
            <a:off x="304800" y="3048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498" t="11458" r="19180" b="10417"/>
          <a:stretch>
            <a:fillRect/>
          </a:stretch>
        </p:blipFill>
        <p:spPr bwMode="auto">
          <a:xfrm>
            <a:off x="0" y="3810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912" t="9375" r="19180" b="13542"/>
          <a:stretch>
            <a:fillRect/>
          </a:stretch>
        </p:blipFill>
        <p:spPr bwMode="auto">
          <a:xfrm>
            <a:off x="152400" y="3048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498" t="10417" r="20351" b="9375"/>
          <a:stretch>
            <a:fillRect/>
          </a:stretch>
        </p:blipFill>
        <p:spPr bwMode="auto">
          <a:xfrm>
            <a:off x="304800" y="5334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912" t="10417" r="19180" b="10417"/>
          <a:stretch>
            <a:fillRect/>
          </a:stretch>
        </p:blipFill>
        <p:spPr bwMode="auto">
          <a:xfrm>
            <a:off x="0" y="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912" t="8333" r="19180" b="9375"/>
          <a:stretch>
            <a:fillRect/>
          </a:stretch>
        </p:blipFill>
        <p:spPr bwMode="auto">
          <a:xfrm>
            <a:off x="228600" y="3048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On-screen Show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DETERMINANTS OF HEALTH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Dept. Of CM</dc:creator>
  <cp:lastModifiedBy>Dept. Of CM</cp:lastModifiedBy>
  <cp:revision>29</cp:revision>
  <dcterms:created xsi:type="dcterms:W3CDTF">2006-08-16T00:00:00Z</dcterms:created>
  <dcterms:modified xsi:type="dcterms:W3CDTF">2020-11-19T06:20:40Z</dcterms:modified>
</cp:coreProperties>
</file>